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40" autoAdjust="0"/>
    <p:restoredTop sz="93295" autoAdjust="0"/>
  </p:normalViewPr>
  <p:slideViewPr>
    <p:cSldViewPr>
      <p:cViewPr varScale="1">
        <p:scale>
          <a:sx n="109" d="100"/>
          <a:sy n="109" d="100"/>
        </p:scale>
        <p:origin x="-2124" y="-8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2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243408"/>
            <a:ext cx="2736304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311" y="-198621"/>
            <a:ext cx="2144687" cy="11536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863" y="5760"/>
            <a:ext cx="4393077" cy="493752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-2738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14770"/>
              </p:ext>
            </p:extLst>
          </p:nvPr>
        </p:nvGraphicFramePr>
        <p:xfrm>
          <a:off x="134076" y="604434"/>
          <a:ext cx="9635324" cy="576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0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9022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31">
                <a:tc rowSpan="5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22/04/2019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13/05/2019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03/06/2019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24/06/2019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15/07/2019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 Pizza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Pork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Sausages with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</a:t>
                      </a: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Pork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&amp; Sour Chicken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Fingers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Pasta Neapolitan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Ham with 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Pieces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Tuna mayo with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</a:t>
                      </a:r>
                      <a:r>
                        <a:rPr lang="en-GB" sz="70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7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Omelette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  <a:endParaRPr lang="en-GB" sz="700" baseline="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367681"/>
                  </a:ext>
                </a:extLst>
              </a:tr>
              <a:tr h="2684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corn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Peas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 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Sticky Toffee Apple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Beetroot Brownie Yoghurt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Jelly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Served with Fruit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435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29/04/2019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10/06/2019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01/07/2019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22/07/2019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Vegetable Pizza</a:t>
                      </a: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Burger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Baby Baked 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Gammon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Roast Potatoes &amp;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Beef Lasagne with Garlic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 Fish &amp;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7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Pasty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GB" sz="7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GB" sz="7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Jacket Wedges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Ham with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Pieces </a:t>
                      </a:r>
                      <a:r>
                        <a:rPr lang="en-GB" sz="7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Tuna mayo with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Pepper Whirl</a:t>
                      </a: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048854"/>
                  </a:ext>
                </a:extLst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corn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448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 Upside Down Cake with Custard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Cake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Ice-Cream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Banana Square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466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06/05/2019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27/05/2019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17/06/2019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08/07/2019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Pepper Pizza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with Mashed Potatoes </a:t>
                      </a: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 Curry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Battered Fish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Chips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4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&amp; Sweet </a:t>
                      </a:r>
                      <a:r>
                        <a:rPr lang="en-GB" sz="7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 </a:t>
                      </a:r>
                      <a:r>
                        <a:rPr lang="en-GB" sz="70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Ham with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Pieces </a:t>
                      </a:r>
                      <a:r>
                        <a:rPr lang="en-GB" sz="7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Cheese or Tuna mayo with Salad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Veggie 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 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Beans &amp;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912812"/>
                  </a:ext>
                </a:extLst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corn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 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Crunch with Chocolate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Drizzle Cake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n-GB" sz="7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sponge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7905328" y="116632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702165" y="25460"/>
            <a:ext cx="241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PARK INFANT  SCHOOL </a:t>
            </a:r>
            <a:endParaRPr lang="en-GB" sz="1400" b="1" dirty="0" smtClean="0">
              <a:solidFill>
                <a:srgbClr val="54BCEB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Summer </a:t>
            </a:r>
            <a:r>
              <a:rPr lang="en-GB" sz="1400" b="1" dirty="0">
                <a:solidFill>
                  <a:srgbClr val="54BCEB"/>
                </a:solidFill>
                <a:latin typeface="Myriad Pro" panose="020B0503030403020204" pitchFamily="34" charset="0"/>
              </a:rPr>
              <a:t>Menu 2019 </a:t>
            </a:r>
          </a:p>
        </p:txBody>
      </p:sp>
      <p:sp>
        <p:nvSpPr>
          <p:cNvPr id="34" name="Oval 33"/>
          <p:cNvSpPr/>
          <p:nvPr/>
        </p:nvSpPr>
        <p:spPr>
          <a:xfrm>
            <a:off x="4808984" y="116632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825208" y="116632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633520" y="116632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purl.org/dc/terms/"/>
    <ds:schemaRef ds:uri="http://schemas.openxmlformats.org/package/2006/metadata/core-properties"/>
    <ds:schemaRef ds:uri="84053289-19df-4a0d-ba79-24174fdaa72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de98e28-7625-451c-8c53-44dda40a03d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541</Words>
  <Application>Microsoft Office PowerPoint</Application>
  <PresentationFormat>A4 Paper (210x297 mm)</PresentationFormat>
  <Paragraphs>189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Sue Molyneux</cp:lastModifiedBy>
  <cp:revision>283</cp:revision>
  <cp:lastPrinted>2019-04-04T12:28:26Z</cp:lastPrinted>
  <dcterms:created xsi:type="dcterms:W3CDTF">2014-08-19T19:35:20Z</dcterms:created>
  <dcterms:modified xsi:type="dcterms:W3CDTF">2019-04-04T12:28:52Z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